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"/>
  </p:notesMasterIdLst>
  <p:sldIdLst>
    <p:sldId id="256" r:id="rId3"/>
    <p:sldId id="822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7" autoAdjust="0"/>
    <p:restoredTop sz="94660"/>
  </p:normalViewPr>
  <p:slideViewPr>
    <p:cSldViewPr snapToGrid="0">
      <p:cViewPr varScale="1">
        <p:scale>
          <a:sx n="84" d="100"/>
          <a:sy n="84" d="100"/>
        </p:scale>
        <p:origin x="16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B642E-0DC3-42A0-9F07-C25E33FA89B1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49914-F5DC-41E7-B72B-9F6EB85DDB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136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2B719-3245-435D-8501-A1DBC03EB1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82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CC0DE-AB92-3882-331E-48C034318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E277C6-E433-78FC-24DD-A8D6D3C8A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92B22-D138-82C5-4E6B-1A5B9BE26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08BC-5AA4-4B6B-BE7C-845717C3F923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A8EAA-ED4C-223F-A344-130CAE1DA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D30FB-1DAD-7E73-5775-B2709F37A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BB6B-9C1C-4306-B79E-D221896D6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232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CEAE0-A9B9-17B0-E8B8-48046BBE1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42F27-3BF5-CF98-B89F-9111E5FD2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56B34-CB1C-537F-9471-248E0A641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08BC-5AA4-4B6B-BE7C-845717C3F923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DD8A7-521B-7B6B-ACE7-9E2182104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A2C03-CE9C-7639-7879-3FB6165C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BB6B-9C1C-4306-B79E-D221896D6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208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342EFC-1880-D550-F028-DDA22B533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36C335-2041-D0C8-2B94-2CBB4AC78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BC02F-6C2B-8167-CB86-3484A3F61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08BC-5AA4-4B6B-BE7C-845717C3F923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99334-B7AE-4C37-9122-2438E100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0EBB9-2C78-393D-77AF-805F9264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BB6B-9C1C-4306-B79E-D221896D6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64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8E2-819B-4626-A764-58577B68AD44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256F0E47-66D7-46B5-AD84-C0C357B74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139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8E2-819B-4626-A764-58577B68AD44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0E47-66D7-46B5-AD84-C0C357B74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256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8E2-819B-4626-A764-58577B68AD44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256F0E47-66D7-46B5-AD84-C0C357B74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732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8E2-819B-4626-A764-58577B68AD44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0E47-66D7-46B5-AD84-C0C357B74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181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8E2-819B-4626-A764-58577B68AD44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0E47-66D7-46B5-AD84-C0C357B74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888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8E2-819B-4626-A764-58577B68AD44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0E47-66D7-46B5-AD84-C0C357B74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77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8E2-819B-4626-A764-58577B68AD44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0E47-66D7-46B5-AD84-C0C357B74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342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8E2-819B-4626-A764-58577B68AD44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0E47-66D7-46B5-AD84-C0C357B74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262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8071E-7A3F-F96E-66A4-0DF5E663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93A0B-9EF8-428F-FED8-F3BC6C67D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0B142-FD81-7FCA-5B20-F8FB2A25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08BC-5AA4-4B6B-BE7C-845717C3F923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12A55-6F7E-7CEE-084F-577ABF54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C7B51-6C77-0441-3986-14227CF9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BB6B-9C1C-4306-B79E-D221896D6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129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8E2-819B-4626-A764-58577B68AD44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0E47-66D7-46B5-AD84-C0C357B74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253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8E2-819B-4626-A764-58577B68AD44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256F0E47-66D7-46B5-AD84-C0C357B74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248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8E2-819B-4626-A764-58577B68AD44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256F0E47-66D7-46B5-AD84-C0C357B74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70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8E2-819B-4626-A764-58577B68AD44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256F0E47-66D7-46B5-AD84-C0C357B74770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34347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8E2-819B-4626-A764-58577B68AD44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256F0E47-66D7-46B5-AD84-C0C357B74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042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8E2-819B-4626-A764-58577B68AD44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0E47-66D7-46B5-AD84-C0C357B74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796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8E2-819B-4626-A764-58577B68AD44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0E47-66D7-46B5-AD84-C0C357B74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052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8E2-819B-4626-A764-58577B68AD44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0E47-66D7-46B5-AD84-C0C357B74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729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08078E2-819B-4626-A764-58577B68AD44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256F0E47-66D7-46B5-AD84-C0C357B74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812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28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64E59-D0F7-F694-E794-9237EE2FE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4D99E-8C29-0025-F8C6-2C335CFC4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3325A-D121-EA95-889B-7499C0655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08BC-5AA4-4B6B-BE7C-845717C3F923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9CBF5-474E-4A3B-E73B-EB10EB4EE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74D8A-A2B8-A991-097D-1378BBB3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BB6B-9C1C-4306-B79E-D221896D6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2769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144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SS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5F92336-C70E-46E0-A329-568FC8D06CFC}"/>
              </a:ext>
            </a:extLst>
          </p:cNvPr>
          <p:cNvGrpSpPr/>
          <p:nvPr userDrawn="1"/>
        </p:nvGrpSpPr>
        <p:grpSpPr>
          <a:xfrm>
            <a:off x="5620348" y="727228"/>
            <a:ext cx="8579861" cy="8462746"/>
            <a:chOff x="5620348" y="727228"/>
            <a:chExt cx="8579861" cy="8462746"/>
          </a:xfrm>
        </p:grpSpPr>
        <p:sp>
          <p:nvSpPr>
            <p:cNvPr id="20" name="Oval 3">
              <a:extLst>
                <a:ext uri="{FF2B5EF4-FFF2-40B4-BE49-F238E27FC236}">
                  <a16:creationId xmlns:a16="http://schemas.microsoft.com/office/drawing/2014/main" id="{A4EE90EE-504C-45BA-8365-81AF5F31939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5620550" y="727026"/>
              <a:ext cx="5335036" cy="5335439"/>
            </a:xfrm>
            <a:prstGeom prst="ellipse">
              <a:avLst/>
            </a:prstGeom>
            <a:solidFill>
              <a:srgbClr val="F3F0F7">
                <a:alpha val="30000"/>
              </a:srgbClr>
            </a:solidFill>
            <a:ln w="228600" algn="ctr">
              <a:noFill/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4">
              <a:extLst>
                <a:ext uri="{FF2B5EF4-FFF2-40B4-BE49-F238E27FC236}">
                  <a16:creationId xmlns:a16="http://schemas.microsoft.com/office/drawing/2014/main" id="{E900EF67-4365-4F00-A580-522C460E4CF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8864975" y="1390363"/>
              <a:ext cx="5335036" cy="5335433"/>
            </a:xfrm>
            <a:prstGeom prst="ellipse">
              <a:avLst/>
            </a:prstGeom>
            <a:solidFill>
              <a:srgbClr val="EBE1F5">
                <a:alpha val="30000"/>
              </a:srgbClr>
            </a:solidFill>
            <a:ln w="228600" algn="ctr">
              <a:noFill/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5">
              <a:extLst>
                <a:ext uri="{FF2B5EF4-FFF2-40B4-BE49-F238E27FC236}">
                  <a16:creationId xmlns:a16="http://schemas.microsoft.com/office/drawing/2014/main" id="{AA1907F6-6452-43BF-9A0F-922844FC63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6724811" y="3854736"/>
              <a:ext cx="5335036" cy="5335439"/>
            </a:xfrm>
            <a:prstGeom prst="ellipse">
              <a:avLst/>
            </a:prstGeom>
            <a:solidFill>
              <a:srgbClr val="CCD4E5">
                <a:alpha val="30000"/>
              </a:srgbClr>
            </a:solidFill>
            <a:ln w="228600" algn="ctr">
              <a:noFill/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F5F86E1-6913-4418-B823-15554A9292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8498" y="3130618"/>
            <a:ext cx="8061835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66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en-GB" sz="4400" b="1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Gill Sans MT" panose="020B0502020104020203" pitchFamily="34" charset="0"/>
              </a:defRPr>
            </a:lvl1pPr>
          </a:lstStyle>
          <a:p>
            <a:pPr marL="228600" marR="0" lvl="0" indent="-22860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E7C20-645E-4D86-8A89-62A09A4A5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18498" y="1340459"/>
            <a:ext cx="8061835" cy="166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66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  <a:noAutofit/>
          </a:bodyPr>
          <a:lstStyle>
            <a:lvl1pPr algn="ctr">
              <a:defRPr kumimoji="0" lang="en-GB" sz="60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Gill Sans MT" panose="020B0502020104020203" pitchFamily="34" charset="0"/>
                <a:ea typeface="+mn-ea"/>
                <a:cs typeface="+mn-cs"/>
              </a:defRPr>
            </a:lvl1pPr>
          </a:lstStyle>
          <a:p>
            <a:pPr marL="0" marR="0" lvl="0" indent="0" algn="ctr" eaLnBrk="0" fontAlgn="base" hangingPunct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B67F1E-1140-49EC-9AF9-D6D8C6D0E481}"/>
              </a:ext>
            </a:extLst>
          </p:cNvPr>
          <p:cNvGrpSpPr/>
          <p:nvPr userDrawn="1"/>
        </p:nvGrpSpPr>
        <p:grpSpPr>
          <a:xfrm>
            <a:off x="-1194127" y="-426851"/>
            <a:ext cx="5334000" cy="5407817"/>
            <a:chOff x="-1194127" y="-426851"/>
            <a:chExt cx="5334000" cy="5407817"/>
          </a:xfrm>
        </p:grpSpPr>
        <p:sp>
          <p:nvSpPr>
            <p:cNvPr id="16" name="Oval 3">
              <a:extLst>
                <a:ext uri="{FF2B5EF4-FFF2-40B4-BE49-F238E27FC236}">
                  <a16:creationId xmlns:a16="http://schemas.microsoft.com/office/drawing/2014/main" id="{BEE32C31-1735-4CEB-9575-D713DBDF0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243" y="-426851"/>
              <a:ext cx="3362630" cy="3362884"/>
            </a:xfrm>
            <a:prstGeom prst="ellipse">
              <a:avLst/>
            </a:prstGeom>
            <a:noFill/>
            <a:ln w="228600" algn="ctr">
              <a:solidFill>
                <a:srgbClr val="F3F0F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Oval 4">
              <a:extLst>
                <a:ext uri="{FF2B5EF4-FFF2-40B4-BE49-F238E27FC236}">
                  <a16:creationId xmlns:a16="http://schemas.microsoft.com/office/drawing/2014/main" id="{91B97932-7FA9-40F0-9778-78A7F4028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149" y="1618086"/>
              <a:ext cx="3362630" cy="3362880"/>
            </a:xfrm>
            <a:prstGeom prst="ellipse">
              <a:avLst/>
            </a:prstGeom>
            <a:noFill/>
            <a:ln w="228600" algn="ctr">
              <a:solidFill>
                <a:srgbClr val="EBE1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6285A19B-5D2C-4499-B9DF-E69BF5BCC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94127" y="269156"/>
              <a:ext cx="3362630" cy="3362884"/>
            </a:xfrm>
            <a:prstGeom prst="ellipse">
              <a:avLst/>
            </a:prstGeom>
            <a:noFill/>
            <a:ln w="228600" algn="ctr">
              <a:solidFill>
                <a:srgbClr val="CCD4E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9" name="Picture 6" descr="Growing Faith Logo">
            <a:extLst>
              <a:ext uri="{FF2B5EF4-FFF2-40B4-BE49-F238E27FC236}">
                <a16:creationId xmlns:a16="http://schemas.microsoft.com/office/drawing/2014/main" id="{EB616D10-70F1-413E-9C07-225F0D1F44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9" y="5173133"/>
            <a:ext cx="3661330" cy="141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66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772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FE1D2-2A45-5F42-AA89-A36BC9267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08621-BB69-72F3-82F7-3E16E291D4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12E01-70AD-AFE8-6F17-7A5FD78E2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99B73-5335-29AE-92B9-82E1E7C38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08BC-5AA4-4B6B-BE7C-845717C3F923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A81AC-328B-C060-DFFB-C4CD848F5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552F2-0477-0613-F86F-650CD77D3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BB6B-9C1C-4306-B79E-D221896D6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145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5C8BB-9043-01A5-1ED7-D85142F0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30D8C-C761-1953-6983-542F89830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7A4429-EB1F-D60C-455E-A5154EB29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B5E86C-EB2F-D3CE-1C23-4A172C89C4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C0874-FF67-E6BE-94D2-DDAEA65807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FDBD92-899E-BF35-EAA0-27F10651B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08BC-5AA4-4B6B-BE7C-845717C3F923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225300-0D0A-EB3F-E86E-D1E4E7A6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F43E4C-2239-ACA2-E13F-945C0AFC0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BB6B-9C1C-4306-B79E-D221896D6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58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B77FE-5C97-44A1-6D67-165B35EEA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E72193-9D07-0873-E9A4-85F266DEF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08BC-5AA4-4B6B-BE7C-845717C3F923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35AB1-AB85-24FA-8B5E-330F4474F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56DBB-FBE4-F4E4-7823-191CD3FB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BB6B-9C1C-4306-B79E-D221896D6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77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819B84-C092-6A31-583A-65E0002FF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08BC-5AA4-4B6B-BE7C-845717C3F923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7C0DE0-FAB8-5770-5F94-4A677505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3011F-181D-59B2-D1F2-E2C230A21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BB6B-9C1C-4306-B79E-D221896D6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45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97C67-C7BC-6FCE-DC0F-DF3638333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23C42-D02C-5B7C-2D29-A0E86BCB6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C7774-C9C1-2D90-3DA0-1CE431204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5C9C3-672C-4B21-B0AB-504A68D52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08BC-5AA4-4B6B-BE7C-845717C3F923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3DC11-B064-DE0B-B087-C140601DA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BCD53-E561-43BC-D0BA-910AB488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BB6B-9C1C-4306-B79E-D221896D6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34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1104-46A9-21D4-6276-2F45368EA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2C563B-7ED1-4DD8-E8F7-793478606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2EC5B-6878-4511-D717-5C32F7A15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3B3EA-47D7-B8B9-4675-3369C36C5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08BC-5AA4-4B6B-BE7C-845717C3F923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F099E6-7B1C-A8F1-5618-A0E5C94EF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AA256-8409-5083-D6A3-A10AE9EC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BB6B-9C1C-4306-B79E-D221896D6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455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6F0CB5-00A1-56F6-5058-D2E4FEDBB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1FB21-D476-3713-A84D-B6BA0F2FD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22B68-8D1C-16DF-9082-C7C2BFD69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108BC-5AA4-4B6B-BE7C-845717C3F923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6685A-0AAB-4364-FBE5-297878F97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1A016-3A76-76B0-F0F8-ACB42A015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EBB6B-9C1C-4306-B79E-D221896D6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70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078E2-819B-4626-A764-58577B68AD44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0E47-66D7-46B5-AD84-C0C357B74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3254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00D59CB-D207-C07A-6E3E-4994E8CBD8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7148" b="79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E9764-08A9-FD5F-001B-F4B3E5B8C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9am at St Mary with St Alban</a:t>
            </a:r>
            <a:b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Teddington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396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A887-C548-4917-9574-A8B5416BE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anchor="t">
            <a:normAutofit/>
          </a:bodyPr>
          <a:lstStyle/>
          <a:p>
            <a:r>
              <a:rPr lang="en-GB" sz="4000" dirty="0"/>
              <a:t>Intergen worship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51679" y="2286001"/>
            <a:ext cx="3384330" cy="3940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The rota that isn’t a rota</a:t>
            </a:r>
          </a:p>
        </p:txBody>
      </p:sp>
      <p:pic>
        <p:nvPicPr>
          <p:cNvPr id="3" name="MOVIE">
            <a:hlinkClick r:id="" action="ppaction://media"/>
            <a:extLst>
              <a:ext uri="{FF2B5EF4-FFF2-40B4-BE49-F238E27FC236}">
                <a16:creationId xmlns:a16="http://schemas.microsoft.com/office/drawing/2014/main" id="{A2F19E01-C1AD-4240-AADC-FECED9259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7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19</Words>
  <Application>Microsoft Office PowerPoint</Application>
  <PresentationFormat>Widescreen</PresentationFormat>
  <Paragraphs>5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Gill Sans MT</vt:lpstr>
      <vt:lpstr>Trebuchet MS</vt:lpstr>
      <vt:lpstr>Office Theme</vt:lpstr>
      <vt:lpstr>Berlin</vt:lpstr>
      <vt:lpstr>9am at St Mary with St Alban Teddington</vt:lpstr>
      <vt:lpstr>Intergen worship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9am at St Mary with St Alban Teddington</dc:title>
  <dc:creator>Mary Hawes</dc:creator>
  <cp:lastModifiedBy>Mary Hawes</cp:lastModifiedBy>
  <cp:revision>1</cp:revision>
  <dcterms:created xsi:type="dcterms:W3CDTF">2023-01-12T15:14:48Z</dcterms:created>
  <dcterms:modified xsi:type="dcterms:W3CDTF">2023-01-12T15:19:37Z</dcterms:modified>
</cp:coreProperties>
</file>